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2" r:id="rId5"/>
    <p:sldId id="260" r:id="rId6"/>
    <p:sldId id="261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0" y="-9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33D1-2E2F-4E39-A7B4-1F5CBE2C7A14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40A8-556E-4EBF-A602-B4518828F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93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r>
              <a:rPr lang="en-US" baseline="0" dirty="0" smtClean="0"/>
              <a:t>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Home assignment to be performed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Speaking and writing skills will be focused.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4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picture you may ask the phrase then show the other accordingly.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826"/>
            <a:ext cx="7915240" cy="1328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0"/>
            <a:ext cx="2971800" cy="1523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810" y="42826"/>
            <a:ext cx="2938536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2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C87D-3C8C-4D2A-B35E-DE998FC2F73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AB83-FFCC-4BD6-802F-6F7A818E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329" y="4495800"/>
            <a:ext cx="8229600" cy="2763444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"/>
              </a:avLst>
            </a:prstTxWarp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Welcome to the world of 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HHR PPT Presentation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89161"/>
              </p:ext>
            </p:extLst>
          </p:nvPr>
        </p:nvGraphicFramePr>
        <p:xfrm>
          <a:off x="304800" y="1676400"/>
          <a:ext cx="130683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0"/>
                <a:gridCol w="3926431"/>
                <a:gridCol w="3655469"/>
              </a:tblGrid>
              <a:tr h="814633"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   a banana of the top </a:t>
                      </a:r>
                    </a:p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       position</a:t>
                      </a:r>
                    </a:p>
                    <a:p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        leader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It is very difficult to meet him because he is now a top banana.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56114"/>
            <a:ext cx="4953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78846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Top </a:t>
            </a:r>
            <a:r>
              <a:rPr lang="en-US" b="1" dirty="0" smtClean="0">
                <a:latin typeface="Book Antiqua" pitchFamily="18" charset="0"/>
              </a:rPr>
              <a:t>banana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836862"/>
              </p:ext>
            </p:extLst>
          </p:nvPr>
        </p:nvGraphicFramePr>
        <p:xfrm>
          <a:off x="304800" y="1676400"/>
          <a:ext cx="13068300" cy="4778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200"/>
                <a:gridCol w="4002631"/>
                <a:gridCol w="3655469"/>
              </a:tblGrid>
              <a:tr h="814633"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 damaged apple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criminal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can do such a crime because he is a bad apple.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6238"/>
            <a:ext cx="3733800" cy="3474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981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Bad </a:t>
            </a:r>
            <a:r>
              <a:rPr lang="en-US" b="1" dirty="0" smtClean="0">
                <a:latin typeface="Book Antiqua" pitchFamily="18" charset="0"/>
              </a:rPr>
              <a:t>apple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8299"/>
              </p:ext>
            </p:extLst>
          </p:nvPr>
        </p:nvGraphicFramePr>
        <p:xfrm>
          <a:off x="304800" y="1676400"/>
          <a:ext cx="13068301" cy="4778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7400"/>
                <a:gridCol w="3545432"/>
                <a:gridCol w="3655469"/>
              </a:tblGrid>
              <a:tr h="814633"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 a cat sleeping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act of sleeping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Actually he is hearing everything in cat’s sleep.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67000"/>
            <a:ext cx="57531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905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Cat’s </a:t>
            </a:r>
            <a:r>
              <a:rPr lang="en-US" b="1" dirty="0" smtClean="0">
                <a:latin typeface="Book Antiqua" pitchFamily="18" charset="0"/>
              </a:rPr>
              <a:t>sleep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78920"/>
              </p:ext>
            </p:extLst>
          </p:nvPr>
        </p:nvGraphicFramePr>
        <p:xfrm>
          <a:off x="304800" y="1633783"/>
          <a:ext cx="13068300" cy="4824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/>
                <a:gridCol w="4140644"/>
                <a:gridCol w="5117656"/>
              </a:tblGrid>
              <a:tr h="990600"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 the water that which is very cold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         </a:t>
                      </a:r>
                      <a:r>
                        <a:rPr lang="en-US" sz="2800" b="1" dirty="0" smtClean="0">
                          <a:latin typeface="Book Antiqua" pitchFamily="18" charset="0"/>
                        </a:rPr>
                        <a:t> demoralize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Please don’t through cold water on his doing this noble job.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650671"/>
            <a:ext cx="3790950" cy="3790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828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Cold </a:t>
            </a:r>
            <a:r>
              <a:rPr lang="en-US" b="1" dirty="0" smtClean="0">
                <a:latin typeface="Book Antiqua" pitchFamily="18" charset="0"/>
              </a:rPr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270477"/>
              </p:ext>
            </p:extLst>
          </p:nvPr>
        </p:nvGraphicFramePr>
        <p:xfrm>
          <a:off x="304800" y="1676400"/>
          <a:ext cx="130683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/>
                <a:gridCol w="4155031"/>
                <a:gridCol w="3655469"/>
              </a:tblGrid>
              <a:tr h="814633"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            damaged egg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characterless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All hate him because he is a bad egg.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r="8171" b="1"/>
          <a:stretch/>
        </p:blipFill>
        <p:spPr>
          <a:xfrm>
            <a:off x="332013" y="2514600"/>
            <a:ext cx="5230587" cy="3782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905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A bad </a:t>
            </a:r>
            <a:r>
              <a:rPr lang="en-US" b="1" dirty="0" smtClean="0">
                <a:latin typeface="Book Antiqua" pitchFamily="18" charset="0"/>
              </a:rPr>
              <a:t>egg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6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1905000"/>
            <a:ext cx="11506200" cy="2133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Open your grammar book and find out the meaning of the phrases to make five sentences individually.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66681"/>
              </p:ext>
            </p:extLst>
          </p:nvPr>
        </p:nvGraphicFramePr>
        <p:xfrm>
          <a:off x="1066800" y="4267200"/>
          <a:ext cx="11506200" cy="260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8382000"/>
              </a:tblGrid>
              <a:tr h="52120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Face to face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(a)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08"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At dead of night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(b)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08"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Bad blood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(c)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08"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Cat’s paw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(d)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08"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Eye to eye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(e)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6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790700" y="1905000"/>
            <a:ext cx="9982200" cy="2057400"/>
          </a:xfrm>
          <a:prstGeom prst="bevel">
            <a:avLst>
              <a:gd name="adj" fmla="val 2377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Home work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700" y="4495800"/>
            <a:ext cx="99822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Make sentences with the following idioms and phrases.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Above all. By all means, Carry out, Say by day, Fall of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433935"/>
            <a:ext cx="12524014" cy="42716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May Allah bless you.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69627"/>
              </p:ext>
            </p:extLst>
          </p:nvPr>
        </p:nvGraphicFramePr>
        <p:xfrm>
          <a:off x="6096000" y="22431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2431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133600" y="1752600"/>
            <a:ext cx="9372600" cy="17526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Tell me what is the video about?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1371600"/>
            <a:ext cx="1378527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53350" y="2895600"/>
            <a:ext cx="10755085" cy="2362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Our today’s lesson is—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Idioms &amp; Phrase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Class VIII-X</a:t>
            </a:r>
            <a:endParaRPr lang="en-US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13" y="0"/>
            <a:ext cx="13770213" cy="777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399" y="3476136"/>
            <a:ext cx="7696201" cy="82230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It is raining </a:t>
            </a:r>
            <a:r>
              <a:rPr lang="en-US" sz="3200" b="1" i="1" dirty="0" smtClean="0">
                <a:solidFill>
                  <a:srgbClr val="002060"/>
                </a:solidFill>
                <a:latin typeface="Book Antiqua" pitchFamily="18" charset="0"/>
              </a:rPr>
              <a:t>cats and dogs.</a:t>
            </a:r>
            <a:endParaRPr lang="en-US" sz="32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257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5" name="Left Arrow 4"/>
          <p:cNvSpPr/>
          <p:nvPr/>
        </p:nvSpPr>
        <p:spPr>
          <a:xfrm>
            <a:off x="7685314" y="6172201"/>
            <a:ext cx="4898571" cy="1066800"/>
          </a:xfrm>
          <a:prstGeom prst="leftArrow">
            <a:avLst>
              <a:gd name="adj1" fmla="val 64829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ook Antiqua" pitchFamily="18" charset="0"/>
              </a:rPr>
              <a:t>Idioms and phrase</a:t>
            </a:r>
            <a:endParaRPr lang="en-US" sz="3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04800" y="6172200"/>
            <a:ext cx="7141029" cy="106680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Book Antiqua" pitchFamily="18" charset="0"/>
              </a:rPr>
              <a:t>   What is ‘cats and dogs?’</a:t>
            </a:r>
            <a:endParaRPr lang="en-US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447800" y="1752600"/>
            <a:ext cx="10972800" cy="2008414"/>
          </a:xfrm>
          <a:prstGeom prst="ribbon">
            <a:avLst>
              <a:gd name="adj1" fmla="val 33333"/>
              <a:gd name="adj2" fmla="val 6964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4114800"/>
            <a:ext cx="10668000" cy="3048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After studied this lesson we will be able to---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differentiate the simple and idiomatic meaning of the phrases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make sentences with idioms and phrase</a:t>
            </a:r>
          </a:p>
          <a:p>
            <a:pPr algn="just"/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16269"/>
              </p:ext>
            </p:extLst>
          </p:nvPr>
        </p:nvGraphicFramePr>
        <p:xfrm>
          <a:off x="304800" y="1676400"/>
          <a:ext cx="130683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0"/>
                <a:gridCol w="3697831"/>
                <a:gridCol w="3655469"/>
              </a:tblGrid>
              <a:tr h="814633"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 Pets and pups</a:t>
                      </a:r>
                    </a:p>
                    <a:p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Heavy rain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It has been raining cats and dogs for two hours.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5715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828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Cats and </a:t>
            </a:r>
            <a:r>
              <a:rPr lang="en-US" sz="2800" b="1" dirty="0" smtClean="0">
                <a:latin typeface="Book Antiqua" pitchFamily="18" charset="0"/>
              </a:rPr>
              <a:t>dogs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4424"/>
              </p:ext>
            </p:extLst>
          </p:nvPr>
        </p:nvGraphicFramePr>
        <p:xfrm>
          <a:off x="304800" y="1676400"/>
          <a:ext cx="130683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1523"/>
                <a:gridCol w="3472695"/>
                <a:gridCol w="3564082"/>
              </a:tblGrid>
              <a:tr h="814633"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Head of the egg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intelligent/</a:t>
                      </a:r>
                    </a:p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 studious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It has been possible because of his egg head.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132">
            <a:off x="482663" y="3357830"/>
            <a:ext cx="3855885" cy="29166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Arrow 4"/>
          <p:cNvSpPr/>
          <p:nvPr/>
        </p:nvSpPr>
        <p:spPr>
          <a:xfrm rot="19301459">
            <a:off x="3951344" y="3039434"/>
            <a:ext cx="1149926" cy="6096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1828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Egg </a:t>
            </a:r>
            <a:r>
              <a:rPr lang="en-US" sz="2800" b="1" dirty="0" smtClean="0">
                <a:latin typeface="Book Antiqua" pitchFamily="18" charset="0"/>
              </a:rPr>
              <a:t>head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8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91609"/>
              </p:ext>
            </p:extLst>
          </p:nvPr>
        </p:nvGraphicFramePr>
        <p:xfrm>
          <a:off x="304800" y="1676400"/>
          <a:ext cx="130683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1523"/>
                <a:gridCol w="3472695"/>
                <a:gridCol w="3564082"/>
              </a:tblGrid>
              <a:tr h="814633"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One kind of food in big size made by curd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 influential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96744"/>
            <a:ext cx="50292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No one can do any harm to him as he is a big cheese.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77213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Big </a:t>
            </a:r>
            <a:r>
              <a:rPr lang="en-US" b="1" dirty="0" smtClean="0">
                <a:latin typeface="Book Antiqua" pitchFamily="18" charset="0"/>
              </a:rPr>
              <a:t>cheese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50268"/>
              </p:ext>
            </p:extLst>
          </p:nvPr>
        </p:nvGraphicFramePr>
        <p:xfrm>
          <a:off x="304800" y="1676400"/>
          <a:ext cx="13068301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  <a:gridCol w="3316832"/>
                <a:gridCol w="3655469"/>
              </a:tblGrid>
              <a:tr h="814633"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         bed pots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lazy person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He passes his times watching TV as he is a couch potato.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14600"/>
            <a:ext cx="60579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1905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Couch </a:t>
            </a:r>
            <a:r>
              <a:rPr lang="en-US" b="1" dirty="0" smtClean="0">
                <a:latin typeface="Book Antiqua" pitchFamily="18" charset="0"/>
              </a:rPr>
              <a:t>Potato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81604"/>
              </p:ext>
            </p:extLst>
          </p:nvPr>
        </p:nvGraphicFramePr>
        <p:xfrm>
          <a:off x="304800" y="1676400"/>
          <a:ext cx="13068300" cy="4778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0"/>
                <a:gridCol w="4078831"/>
                <a:gridCol w="3655469"/>
              </a:tblGrid>
              <a:tr h="814633"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Tough cookie</a:t>
                      </a:r>
                    </a:p>
                    <a:p>
                      <a:pPr algn="ctr"/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Simple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meaning</a:t>
                      </a:r>
                      <a:endParaRPr lang="en-US" sz="2800" b="1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Book Antiqua" pitchFamily="18" charset="0"/>
                        </a:rPr>
                        <a:t>Idiomatic  meaning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33567">
                <a:tc>
                  <a:txBody>
                    <a:bodyPr/>
                    <a:lstStyle/>
                    <a:p>
                      <a:endParaRPr lang="en-US" sz="2800" b="1" dirty="0" smtClean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Book Antiqua" pitchFamily="18" charset="0"/>
                        </a:rPr>
                        <a:t>    hard sweet bread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     determined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" y="6629400"/>
            <a:ext cx="1303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If you are a tough cookie, your success is a must.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50671"/>
            <a:ext cx="533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589</Words>
  <Application>Microsoft Office PowerPoint</Application>
  <PresentationFormat>Custom</PresentationFormat>
  <Paragraphs>120</Paragraphs>
  <Slides>17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30</cp:revision>
  <dcterms:created xsi:type="dcterms:W3CDTF">2015-09-11T08:08:24Z</dcterms:created>
  <dcterms:modified xsi:type="dcterms:W3CDTF">2015-09-12T00:21:11Z</dcterms:modified>
</cp:coreProperties>
</file>